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0A24A-6362-4696-8DD1-427B2C014B16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.schoollibraryjournal.com/afuse8production/files/2012/06/BlueberriesS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13448"/>
            <a:ext cx="7543800" cy="59397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16215" y="0"/>
            <a:ext cx="721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Text Talk-Old Wire Elementary School-Rogers, Arkansas</a:t>
            </a:r>
            <a:endParaRPr lang="en-US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word goes with this picture: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i="1" dirty="0" smtClean="0"/>
              <a:t>hustle</a:t>
            </a:r>
            <a:r>
              <a:rPr lang="en-US" b="1" dirty="0" smtClean="0"/>
              <a:t>, </a:t>
            </a:r>
            <a:r>
              <a:rPr lang="en-US" b="1" i="1" dirty="0" smtClean="0"/>
              <a:t>tramping</a:t>
            </a:r>
            <a:r>
              <a:rPr lang="en-US" b="1" dirty="0" smtClean="0"/>
              <a:t>, or </a:t>
            </a:r>
            <a:r>
              <a:rPr lang="en-US" b="1" i="1" dirty="0" smtClean="0"/>
              <a:t>tremendous</a:t>
            </a:r>
            <a:r>
              <a:rPr lang="en-US" b="1" dirty="0" smtClean="0"/>
              <a:t>?</a:t>
            </a:r>
            <a:endParaRPr lang="en-US" dirty="0"/>
          </a:p>
        </p:txBody>
      </p:sp>
      <p:pic>
        <p:nvPicPr>
          <p:cNvPr id="4" name="Picture 2" descr="http://t0.gstatic.com/images?q=tbn:ANd9GcTAGPt_juzX4VZV8RmPLa5elZ9PtgbinO_UTPriC9PcrpnugLpTQtkXwIu1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172200" cy="462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hustle-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to hurry; work fast and energetically </a:t>
            </a:r>
            <a:endParaRPr lang="en-US" dirty="0"/>
          </a:p>
        </p:txBody>
      </p:sp>
      <p:pic>
        <p:nvPicPr>
          <p:cNvPr id="12292" name="Picture 4" descr="http://pegasusnews.com/media/img/photos/2012/09/12/thumbs/dragon2.jpeg.728x520_q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7957012" cy="4343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5943600"/>
            <a:ext cx="8873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man </a:t>
            </a:r>
            <a:r>
              <a:rPr lang="en-US" sz="2800" b="1" i="1" dirty="0" smtClean="0"/>
              <a:t>hustled</a:t>
            </a:r>
            <a:r>
              <a:rPr lang="en-US" sz="2800" dirty="0" smtClean="0"/>
              <a:t> to finish to the race as quickly as he could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/>
              <a:t>t</a:t>
            </a:r>
            <a:r>
              <a:rPr lang="en-US" sz="6000" b="1" dirty="0" smtClean="0"/>
              <a:t>ramping-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walk with heavy feet</a:t>
            </a:r>
            <a:endParaRPr lang="en-US" dirty="0"/>
          </a:p>
        </p:txBody>
      </p:sp>
      <p:pic>
        <p:nvPicPr>
          <p:cNvPr id="11266" name="Picture 2" descr="http://conciergenz.co.nz/sites/default/files/tramping%20boo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0"/>
            <a:ext cx="5334000" cy="41993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5943600"/>
            <a:ext cx="8785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lady was </a:t>
            </a:r>
            <a:r>
              <a:rPr lang="en-US" sz="3200" b="1" i="1" dirty="0" smtClean="0"/>
              <a:t>tramping</a:t>
            </a:r>
            <a:r>
              <a:rPr lang="en-US" sz="3200" i="1" dirty="0" smtClean="0"/>
              <a:t> </a:t>
            </a:r>
            <a:r>
              <a:rPr lang="en-US" sz="3200" dirty="0" smtClean="0"/>
              <a:t>up the side of the mountain.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t</a:t>
            </a:r>
            <a:r>
              <a:rPr lang="en-US" sz="6000" b="1" dirty="0" smtClean="0"/>
              <a:t>remendous-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really big, wonderful, fantastic (vast)</a:t>
            </a:r>
            <a:endParaRPr lang="en-US" dirty="0"/>
          </a:p>
        </p:txBody>
      </p:sp>
      <p:pic>
        <p:nvPicPr>
          <p:cNvPr id="10242" name="Picture 2" descr="http://yogainmyschool.com/wp-content/uploads/2009/11/mountain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71600"/>
            <a:ext cx="60960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6019800"/>
            <a:ext cx="8163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mountain was absolutely </a:t>
            </a:r>
            <a:r>
              <a:rPr lang="en-US" sz="3600" b="1" i="1" dirty="0" smtClean="0"/>
              <a:t>tremendous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Which picture shows </a:t>
            </a:r>
            <a:r>
              <a:rPr lang="en-US" b="1" u="sng" dirty="0" smtClean="0"/>
              <a:t>tramping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8194" name="Picture 2" descr="http://www.truetravel.cz/jpg/jpg6/623/tramping-new-zealand_640x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4225798" cy="2819400"/>
          </a:xfrm>
          <a:prstGeom prst="rect">
            <a:avLst/>
          </a:prstGeom>
          <a:noFill/>
        </p:spPr>
      </p:pic>
      <p:pic>
        <p:nvPicPr>
          <p:cNvPr id="8196" name="Picture 4" descr="http://farm2.static.flickr.com/1164/1021593876_35b8fce3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09800"/>
            <a:ext cx="3733800" cy="2800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Which picture shows </a:t>
            </a:r>
            <a:r>
              <a:rPr lang="en-US" b="1" u="sng" dirty="0" smtClean="0"/>
              <a:t>hustle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5" name="Picture 6" descr="http://www.platformtennis.org/Assets/Assets/images/Mr+Hust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13812"/>
            <a:ext cx="3352800" cy="3877388"/>
          </a:xfrm>
          <a:prstGeom prst="rect">
            <a:avLst/>
          </a:prstGeom>
          <a:noFill/>
        </p:spPr>
      </p:pic>
      <p:pic>
        <p:nvPicPr>
          <p:cNvPr id="9220" name="Picture 4" descr="http://t3.gstatic.com/images?q=tbn:ANd9GcRqCPPHaguMzJke6ARQ6D2dwYgnObIp7bAO4gOIgHxR8hcXR88w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4523012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Which picture shows </a:t>
            </a:r>
            <a:r>
              <a:rPr lang="en-US" b="1" u="sng" dirty="0" smtClean="0"/>
              <a:t>tremendous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7172" name="Picture 4" descr="http://static.ddmcdn.com/gif/threw-penny-off-empir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447800"/>
            <a:ext cx="3276600" cy="4800219"/>
          </a:xfrm>
          <a:prstGeom prst="rect">
            <a:avLst/>
          </a:prstGeom>
          <a:noFill/>
        </p:spPr>
      </p:pic>
      <p:pic>
        <p:nvPicPr>
          <p:cNvPr id="7174" name="Picture 6" descr="http://t1.gstatic.com/images?q=tbn:ANd9GcT7g4o0g4hJmCl8o6P_j8DKBqpqYKkp1C88uLH97547YVT-dn25brojtIq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0"/>
            <a:ext cx="4602159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word goes with this picture: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i="1" dirty="0" smtClean="0"/>
              <a:t>hustle</a:t>
            </a:r>
            <a:r>
              <a:rPr lang="en-US" b="1" dirty="0" smtClean="0"/>
              <a:t>, </a:t>
            </a:r>
            <a:r>
              <a:rPr lang="en-US" b="1" i="1" dirty="0" smtClean="0"/>
              <a:t>tramping</a:t>
            </a:r>
            <a:r>
              <a:rPr lang="en-US" b="1" dirty="0" smtClean="0"/>
              <a:t>, or </a:t>
            </a:r>
            <a:r>
              <a:rPr lang="en-US" b="1" i="1" dirty="0" smtClean="0"/>
              <a:t>tremendous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6148" name="Picture 4" descr="http://animal.discovery.com/guides/baby-animals/mammals/gallery/killer-wh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6781800" cy="4772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word goes with this picture: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i="1" dirty="0" smtClean="0"/>
              <a:t>hustle</a:t>
            </a:r>
            <a:r>
              <a:rPr lang="en-US" b="1" dirty="0" smtClean="0"/>
              <a:t>, </a:t>
            </a:r>
            <a:r>
              <a:rPr lang="en-US" b="1" i="1" dirty="0" smtClean="0"/>
              <a:t>tramping</a:t>
            </a:r>
            <a:r>
              <a:rPr lang="en-US" b="1" dirty="0" smtClean="0"/>
              <a:t>, or </a:t>
            </a:r>
            <a:r>
              <a:rPr lang="en-US" b="1" i="1" dirty="0" smtClean="0"/>
              <a:t>tremendous</a:t>
            </a:r>
            <a:r>
              <a:rPr lang="en-US" b="1" dirty="0" smtClean="0"/>
              <a:t>?</a:t>
            </a:r>
            <a:endParaRPr lang="en-US" dirty="0"/>
          </a:p>
        </p:txBody>
      </p:sp>
      <p:pic>
        <p:nvPicPr>
          <p:cNvPr id="4" name="Picture 2" descr="http://t0.gstatic.com/images?q=tbn:ANd9GcQAZZXCaTdLYbFQh2XCY1m-Ne6ZMUwVijocRylsMHVETlm-k57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0"/>
            <a:ext cx="4724400" cy="5072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77</Words>
  <Application>Microsoft Office PowerPoint</Application>
  <PresentationFormat>On-screen Show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hustle-  to hurry; work fast and energetically </vt:lpstr>
      <vt:lpstr>tramping-  to walk with heavy feet</vt:lpstr>
      <vt:lpstr>tremendous-  really big, wonderful, fantastic (vast)</vt:lpstr>
      <vt:lpstr>Which picture shows tramping?</vt:lpstr>
      <vt:lpstr>Which picture shows hustle?</vt:lpstr>
      <vt:lpstr>Which picture shows tremendous?</vt:lpstr>
      <vt:lpstr>Which word goes with this picture: hustle, tramping, or tremendous?</vt:lpstr>
      <vt:lpstr>Which word goes with this picture: hustle, tramping, or tremendous?</vt:lpstr>
      <vt:lpstr>Which word goes with this picture: hustle, tramping, or tremendous?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</dc:creator>
  <cp:lastModifiedBy>st</cp:lastModifiedBy>
  <cp:revision>8</cp:revision>
  <dcterms:created xsi:type="dcterms:W3CDTF">2012-10-30T18:01:21Z</dcterms:created>
  <dcterms:modified xsi:type="dcterms:W3CDTF">2012-11-05T15:02:08Z</dcterms:modified>
</cp:coreProperties>
</file>